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159609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2-7 м/с. Температура воздуха ночью 4-6 мороза, днем 4-6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Гололед. Ветер северо-восточный с переходом на северо-западный 9-14 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45009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25712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5156</cp:revision>
  <cp:lastPrinted>2021-07-01T03:56:27Z</cp:lastPrinted>
  <dcterms:created xsi:type="dcterms:W3CDTF">2018-03-27T06:03:00Z</dcterms:created>
  <dcterms:modified xsi:type="dcterms:W3CDTF">2026-03-21T07:24:56Z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