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39131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3-5° 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1592" y="210236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4376" y="30282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791990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Кашканова Г.М.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27286</TotalTime>
  <Words>673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Гульжас Мадениетовна Кашканова</cp:lastModifiedBy>
  <cp:revision>4627</cp:revision>
  <cp:lastPrinted>2026-02-26T05:59:30Z</cp:lastPrinted>
  <dcterms:created xsi:type="dcterms:W3CDTF">2018-03-27T06:03:00Z</dcterms:created>
  <dcterms:modified xsi:type="dcterms:W3CDTF">2026-03-21T06:32:12Z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