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63145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929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небольшие осадки (дождь, снег), на дорогах гололедица. Ветер юго-западный с переходом на северо-западный 5-10 м/с. Температура воздуха ночью 0-2 мороза, днем 3-5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дорогах гололедица.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северо-западный 5-10 м/с. Температура воздуха 0-2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80060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27238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4194</cp:revision>
  <cp:lastPrinted>2021-07-01T03:56:27Z</cp:lastPrinted>
  <dcterms:created xsi:type="dcterms:W3CDTF">2018-03-27T06:03:00Z</dcterms:created>
  <dcterms:modified xsi:type="dcterms:W3CDTF">2026-03-21T07:30:56Z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