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№80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марта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22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21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22 марта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облачность,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юго-западный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2-7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м/с. Температура воздуха ночью 1 мороза-1 тепла, днем 18-20 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23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22 марта 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23 марта</a:t>
            </a:r>
          </a:p>
          <a:p>
            <a:pPr lvl="0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юго-западный 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3-5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643182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500438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марта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167314" y="4000504"/>
          <a:ext cx="4513543" cy="18154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186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686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Абдуалиева М.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22483</TotalTime>
  <Words>548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5619</cp:revision>
  <cp:lastPrinted>2021-07-01T03:56:27Z</cp:lastPrinted>
  <dcterms:created xsi:type="dcterms:W3CDTF">2018-03-27T06:03:00Z</dcterms:created>
  <dcterms:modified xsi:type="dcterms:W3CDTF">2026-03-21T07:21:37Z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