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0000FF"/>
    <a:srgbClr val="003FBC"/>
    <a:srgbClr val="00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15620"/>
    <p:restoredTop sz="99743" autoAdjust="0"/>
  </p:normalViewPr>
  <p:slideViewPr>
    <p:cSldViewPr showGuides="1">
      <p:cViewPr>
        <p:scale>
          <a:sx n="125" d="100"/>
          <a:sy n="125" d="100"/>
        </p:scale>
        <p:origin x="-1710" y="-72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17097253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 smtClean="0"/>
              <a:t>Образец подзаголовка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 smtClean="0"/>
              <a:t>Образец текста</a:t>
            </a:r>
          </a:p>
          <a:p>
            <a:pPr lvl="1"/>
            <a:r>
              <a:rPr lang="ru-RU" noProof="1" smtClean="0"/>
              <a:t>Второй уровень</a:t>
            </a:r>
          </a:p>
          <a:p>
            <a:pPr lvl="2"/>
            <a:r>
              <a:rPr lang="ru-RU" noProof="1" smtClean="0"/>
              <a:t>Третий уровень</a:t>
            </a:r>
          </a:p>
          <a:p>
            <a:pPr lvl="3"/>
            <a:r>
              <a:rPr lang="ru-RU" noProof="1" smtClean="0"/>
              <a:t>Четвертый уровень</a:t>
            </a:r>
          </a:p>
          <a:p>
            <a:pPr lvl="4"/>
            <a:r>
              <a:rPr lang="ru-RU" noProof="1" smtClean="0"/>
              <a:t>Пятый уровень</a:t>
            </a:r>
            <a:endParaRPr lang="ru-RU" noProof="1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 smtClean="0"/>
              <a:t>Образец заголовка</a:t>
            </a:r>
            <a:endParaRPr lang="ru-RU" noProof="1"/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r>
              <a:rPr kumimoji="0" lang="ru-RU" sz="3200" b="0" i="0" u="none" strike="noStrike" kern="1200" cap="none" spc="0" normalizeH="0" baseline="0" noProof="0" smtClean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Вставка рисунка</a:t>
            </a: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 smtClean="0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1" fontAlgn="base" hangingPunct="1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eaLnBrk="1" fontAlgn="base" hangingPunct="1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1" fontAlgn="base" hangingPunct="1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337225915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 err="1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28588" y="215900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085729213"/>
              </p:ext>
            </p:extLst>
          </p:nvPr>
        </p:nvGraphicFramePr>
        <p:xfrm>
          <a:off x="307975" y="2543160"/>
          <a:ext cx="4465638" cy="2011680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92022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en-US" altLang="x-none" sz="16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err="1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Жезказган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53002" y="119996"/>
            <a:ext cx="4806396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22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21 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облачность, без осадков. Временами туман. Ветер северо-восточный 2-7 м/с. Температура воздуха ночью 1 мороза-1 тепла, днем 12-14 тепла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.</a:t>
            </a:r>
          </a:p>
          <a:p>
            <a:pPr algn="just">
              <a:tabLst>
                <a:tab pos="3411538" algn="l"/>
              </a:tabLst>
            </a:pPr>
            <a:endParaRPr lang="ru-RU" sz="1200" b="1" dirty="0" smtClean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Переменная облачность, без осадков.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ru-RU" sz="1200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Ветер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северо-восточный с переходом на юго-восточный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5016001" y="2597210"/>
            <a:ext cx="4680397" cy="830997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328239076"/>
              </p:ext>
            </p:extLst>
          </p:nvPr>
        </p:nvGraphicFramePr>
        <p:xfrm>
          <a:off x="4953002" y="6466261"/>
          <a:ext cx="4806396" cy="289560"/>
        </p:xfrm>
        <a:graphic>
          <a:graphicData uri="http://schemas.openxmlformats.org/drawingml/2006/table">
            <a:tbl>
              <a:tblPr/>
              <a:tblGrid>
                <a:gridCol w="480639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</a:tblGrid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6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6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6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6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106054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4981671" y="3861048"/>
            <a:ext cx="4808537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 г. </a:t>
            </a:r>
            <a:r>
              <a:rPr lang="ru-RU" altLang="ru-RU" sz="1200" b="1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endParaRPr lang="ru-RU" altLang="ru-RU" sz="1200" b="1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21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2026 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года </a:t>
            </a:r>
          </a:p>
        </p:txBody>
      </p:sp>
      <p:sp>
        <p:nvSpPr>
          <p:cNvPr id="15" name="TextBox 13"/>
          <p:cNvSpPr txBox="1"/>
          <p:nvPr/>
        </p:nvSpPr>
        <p:spPr>
          <a:xfrm>
            <a:off x="4953002" y="3429000"/>
            <a:ext cx="4806396" cy="276999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 НМУ отсутствует</a:t>
            </a:r>
          </a:p>
        </p:txBody>
      </p:sp>
      <p:graphicFrame>
        <p:nvGraphicFramePr>
          <p:cNvPr id="20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8407874"/>
              </p:ext>
            </p:extLst>
          </p:nvPr>
        </p:nvGraphicFramePr>
        <p:xfrm>
          <a:off x="4986306" y="4419203"/>
          <a:ext cx="4759297" cy="199322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838902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47458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445808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1965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 smtClean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 smtClean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  <a:endParaRPr lang="ru-RU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144016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0.041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0.085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2600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17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4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0.031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  <a:tr h="20604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950010825"/>
                  </a:ext>
                </a:extLst>
              </a:tr>
              <a:tr h="23393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Сероводород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0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0.288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282217" y="4581128"/>
            <a:ext cx="4661089" cy="135421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</a:t>
            </a:r>
            <a:r>
              <a:rPr lang="ru-RU" altLang="ru-RU" sz="1200" dirty="0" err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Жезказган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3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— ул. М. 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Жалиля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В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Сарыарка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 «Г» , район трикотажной фабрики 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— 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Желтоксан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481 (площадь металлургов)</a:t>
            </a:r>
          </a:p>
          <a:p>
            <a:pPr algn="just"/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pPr eaLnBrk="0" hangingPunct="0"/>
            <a:endParaRPr lang="ru-RU" altLang="ru-RU" sz="1000" dirty="0"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61558"/>
            <a:ext cx="4840288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15466" y="4475820"/>
            <a:ext cx="4294190" cy="1712096"/>
            <a:chOff x="531522" y="4020530"/>
            <a:chExt cx="4294190" cy="1877815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2665940706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:a16="http://schemas.microsoft.com/office/drawing/2014/main" xmlns="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:a16="http://schemas.microsoft.com/office/drawing/2014/main" xmlns="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xmlns="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594851" y="4280161"/>
              <a:ext cx="1970411" cy="1046457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  <a:p>
              <a:pPr algn="ctr"/>
              <a:endParaRPr lang="ru-RU" altLang="ru-RU" sz="1000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4699" y="4020530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00703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39002" y="1312426"/>
            <a:ext cx="4808538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210239" y="6092926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): </a:t>
            </a:r>
            <a:r>
              <a:rPr lang="kk-KZ" altLang="ru-RU" sz="1200" b="1" i="1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Ж.А</a:t>
            </a:r>
            <a:r>
              <a:rPr lang="kk-KZ" altLang="ru-RU" sz="1200" b="1" i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./Барышева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Ю. 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2729283765"/>
              </p:ext>
            </p:extLst>
          </p:nvPr>
        </p:nvGraphicFramePr>
        <p:xfrm>
          <a:off x="5017538" y="494230"/>
          <a:ext cx="4651469" cy="827189"/>
        </p:xfrm>
        <a:graphic>
          <a:graphicData uri="http://schemas.openxmlformats.org/drawingml/2006/table">
            <a:tbl>
              <a:tblPr/>
              <a:tblGrid>
                <a:gridCol w="943574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707895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17491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9098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0,34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 smtClean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7737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0,34 ≤ Р &lt; 0,48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95186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0,48 ≤ Р &lt;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  <a:tr h="10888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0,6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xmlns="" val="10004"/>
                  </a:ext>
                </a:extLst>
              </a:tr>
            </a:tbl>
          </a:graphicData>
        </a:graphic>
      </p:graphicFrame>
      <p:sp>
        <p:nvSpPr>
          <p:cNvPr id="21" name="Прямоугольник 20"/>
          <p:cNvSpPr/>
          <p:nvPr/>
        </p:nvSpPr>
        <p:spPr>
          <a:xfrm>
            <a:off x="4961971" y="2107894"/>
            <a:ext cx="4808538" cy="276999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</a:t>
            </a:r>
            <a:endParaRPr lang="ru-RU" altLang="ru-RU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30163310"/>
              </p:ext>
            </p:extLst>
          </p:nvPr>
        </p:nvGraphicFramePr>
        <p:xfrm>
          <a:off x="5017538" y="2373944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:a16="http://schemas.microsoft.com/office/drawing/2014/main" xmlns="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:a16="http://schemas.microsoft.com/office/drawing/2014/main" xmlns="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xmlns="" val="10003"/>
                  </a:ext>
                </a:extLst>
              </a:tr>
            </a:tbl>
          </a:graphicData>
        </a:graphic>
      </p:graphicFrame>
      <p:sp>
        <p:nvSpPr>
          <p:cNvPr id="24" name="TextBox 23"/>
          <p:cNvSpPr txBox="1"/>
          <p:nvPr/>
        </p:nvSpPr>
        <p:spPr>
          <a:xfrm>
            <a:off x="4961912" y="4594036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Жезказган от  22.09.2024 рус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Жезказган от  22.09.2024 рус</Template>
  <TotalTime>5768</TotalTime>
  <Words>556</Words>
  <Application>Microsoft Office PowerPoint</Application>
  <PresentationFormat>Лист A4 (210x297 мм)</PresentationFormat>
  <Paragraphs>100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Жезказган от  22.09.2024 рус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Презентация PowerPoint</dc:title>
  <dc:creator>baron</dc:creator>
  <cp:lastModifiedBy>baron</cp:lastModifiedBy>
  <cp:revision>1098</cp:revision>
  <cp:lastPrinted>2021-07-01T03:56:27Z</cp:lastPrinted>
  <dcterms:created xsi:type="dcterms:W3CDTF">2024-09-22T07:48:17Z</dcterms:created>
  <dcterms:modified xsi:type="dcterms:W3CDTF">2026-03-21T07:14:15Z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