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39910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a:t>
            </a:r>
            <a:r>
              <a:rPr lang="ru-RU" sz="1200" dirty="0" smtClean="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4-9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2-4°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7694882"/>
              </p:ext>
            </p:extLst>
          </p:nvPr>
        </p:nvGraphicFramePr>
        <p:xfrm>
          <a:off x="4963365" y="4273148"/>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/Кашканова Г.М.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19840</TotalTime>
  <Words>559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4180</cp:revision>
  <cp:lastPrinted>2021-07-01T03:56:27Z</cp:lastPrinted>
  <dcterms:created xsi:type="dcterms:W3CDTF">2018-03-27T06:03:00Z</dcterms:created>
  <dcterms:modified xsi:type="dcterms:W3CDTF">2026-03-21T06:54:50Z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