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3187" y="-1435"/>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594194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21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21</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942782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3836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0.767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2"/>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22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21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22</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3-5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23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22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23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2-4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solidFill>
            <a:srgbClr val="FFFF00"/>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52091</TotalTime>
  <Words>599</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7494</cp:revision>
  <cp:lastPrinted>2025-07-15T07:11:11Z</cp:lastPrinted>
  <dcterms:created xsi:type="dcterms:W3CDTF">2018-03-27T06:03:00Z</dcterms:created>
  <dcterms:modified xsi:type="dcterms:W3CDTF">2026-03-21T06:02:52Z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