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966051"/>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22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21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22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 жауын-шашынсыз. </a:t>
            </a:r>
            <a:r>
              <a:rPr lang="kk-KZ" altLang="ru-RU" sz="1100" dirty="0">
                <a:latin typeface="Times New Roman" panose="02020603050405020304" pitchFamily="18" charset="0"/>
                <a:cs typeface="Times New Roman" panose="02020603050405020304" pitchFamily="18" charset="0"/>
                <a:sym typeface="+mn-ea"/>
              </a:rPr>
              <a:t>Солтүстік-шығыстан,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4-9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1-3 градус суық, </a:t>
            </a:r>
            <a:r>
              <a:rPr lang="kk-KZ" altLang="ru-RU" sz="1100" smtClean="0">
                <a:latin typeface="Times New Roman" panose="02020603050405020304" pitchFamily="18" charset="0"/>
                <a:cs typeface="Times New Roman" panose="02020603050405020304" pitchFamily="18" charset="0"/>
                <a:sym typeface="+mn-ea"/>
              </a:rPr>
              <a:t>күндіз </a:t>
            </a:r>
            <a:r>
              <a:rPr lang="kk-KZ" altLang="ru-RU" sz="1100" smtClean="0">
                <a:latin typeface="Times New Roman" panose="02020603050405020304" pitchFamily="18" charset="0"/>
                <a:cs typeface="Times New Roman" panose="02020603050405020304" pitchFamily="18" charset="0"/>
                <a:sym typeface="+mn-ea"/>
              </a:rPr>
              <a:t>5-7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23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22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23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Ясно. Солтүстік-шығыстан 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1-3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896471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22 наурызда, 23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43152</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6673</cp:revision>
  <cp:lastPrinted>2021-07-01T07:38:07Z</cp:lastPrinted>
  <dcterms:created xsi:type="dcterms:W3CDTF">2018-03-27T06:03:00Z</dcterms:created>
  <dcterms:modified xsi:type="dcterms:W3CDTF">2026-03-21T06:55:13Z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