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08095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онтүстік-шығыстан соғады, күші 4-9 м/с. Ауа температурасы түнде 7-9° аяз, күндіз 8-10°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4-9 м/с. Ауа температурасы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394145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endParaRPr lang="ru-RU" sz="900" smtClean="0">
                        <a:solidFill>
                          <a:schemeClr val="tx1"/>
                        </a:solidFill>
                        <a:latin typeface="Times New Roman" panose="02020603050405020304" pitchFamily="18" charset="0"/>
                        <a:cs typeface="Times New Roman" panose="02020603050405020304" pitchFamily="18" charset="0"/>
                      </a:endParaRPr>
                    </a:p>
                    <a:p>
                      <a:pPr algn="ctr"/>
                      <a:r>
                        <a:rPr lang="ru-RU" sz="900"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23966</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4504</cp:revision>
  <cp:lastPrinted>2021-07-01T03:56:27Z</cp:lastPrinted>
  <dcterms:created xsi:type="dcterms:W3CDTF">2018-03-27T06:03:00Z</dcterms:created>
  <dcterms:modified xsi:type="dcterms:W3CDTF">2026-03-21T06:33:39Z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