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12987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аздаған жауын-шашын (жаңбыр, қар) жауады, жолдарда көктайғақ күтіледі. Оңтүстік-батыстан соғатын жел солтүстік-батысқа ауысады,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аяз, күндіз 3-5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Солтүстік-батыстан жел соғады, күші 5-10 м/с. Ауа температурасы 0-2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01393512"/>
              </p:ext>
            </p:extLst>
          </p:nvPr>
        </p:nvGraphicFramePr>
        <p:xfrm>
          <a:off x="5071897" y="4547868"/>
          <a:ext cx="4572000" cy="18983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02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9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57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57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665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665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169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21457</TotalTime>
  <Words>591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4111</cp:revision>
  <cp:lastPrinted>2021-07-01T07:38:07Z</cp:lastPrinted>
  <dcterms:created xsi:type="dcterms:W3CDTF">2018-03-27T06:03:00Z</dcterms:created>
  <dcterms:modified xsi:type="dcterms:W3CDTF">2026-03-21T07:30:53Z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