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80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21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0737862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22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anose="02020603050405020304" pitchFamily="18" charset="0"/>
                <a:ea typeface="Calibri"/>
                <a:cs typeface="Times New Roman" pitchFamily="18" charset="0"/>
                <a:sym typeface="Calibri"/>
              </a:rPr>
              <a:t>21</a:t>
            </a:r>
            <a:r>
              <a:rPr lang="en-US"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наурыз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sym typeface="Calibri"/>
              </a:rPr>
              <a:t>22</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a:t>
            </a:r>
            <a:r>
              <a:rPr lang="kk-KZ" sz="1100" b="1" kern="0" dirty="0">
                <a:solidFill>
                  <a:srgbClr val="000000"/>
                </a:solidFill>
                <a:latin typeface="Times New Roman" panose="02020603050405020304" pitchFamily="18" charset="0"/>
                <a:ea typeface="Calibri"/>
                <a:cs typeface="Times New Roman" pitchFamily="18" charset="0"/>
                <a:sym typeface="Calibri"/>
              </a:rPr>
              <a:t>ға</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 Көшпелі бұлтты,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аздаған жауын-шашын </a:t>
            </a:r>
            <a:r>
              <a:rPr lang="kk-KZ" sz="1100" dirty="0">
                <a:latin typeface="Times New Roman" pitchFamily="18" charset="0"/>
                <a:cs typeface="Times New Roman" pitchFamily="18" charset="0"/>
              </a:rPr>
              <a:t>(жаңбыр, қар). Тұман, көктайғақ. Батыстан жел соғады, күші 9-14, күндіз екпіні 15-20 м/с. Ауа температурасы түнде 2-4 градус аяз, күндіз 3-5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latin typeface="Times New Roman" panose="02020603050405020304" pitchFamily="18" charset="0"/>
                <a:ea typeface="Calibri"/>
                <a:cs typeface="Times New Roman" pitchFamily="18" charset="0"/>
              </a:rPr>
              <a:t>22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23</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r>
              <a:rPr lang="ru-RU" sz="1100" b="1" kern="0" dirty="0">
                <a:solidFill>
                  <a:srgbClr val="000000"/>
                </a:solidFill>
                <a:latin typeface="Times New Roman" panose="02020603050405020304"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22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23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18158</TotalTime>
  <Words>564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7736</cp:revision>
  <cp:lastPrinted>2021-07-01T03:56:27Z</cp:lastPrinted>
  <dcterms:created xsi:type="dcterms:W3CDTF">2018-03-27T06:03:00Z</dcterms:created>
  <dcterms:modified xsi:type="dcterms:W3CDTF">2026-03-21T08:31:47Z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