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512918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21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жел соғады, күші 2-7 м/с. Түнде ауа температурасы 4-6 градус аяз, күндіз 4-6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Рахметова Ж.А./Т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27426</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5234</cp:revision>
  <cp:lastPrinted>2021-07-01T07:38:07Z</cp:lastPrinted>
  <dcterms:created xsi:type="dcterms:W3CDTF">2018-03-27T06:03:00Z</dcterms:created>
  <dcterms:modified xsi:type="dcterms:W3CDTF">2026-03-21T07:29:17Z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