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4452780"/>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80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264567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22</a:t>
            </a:r>
            <a:r>
              <a:rPr lang="kk-KZ" altLang="ru-RU" sz="1100" b="1" dirty="0">
                <a:latin typeface="Times New Roman" panose="02020603050405020304" pitchFamily="18" charset="0"/>
                <a:cs typeface="Times New Roman" panose="02020603050405020304" pitchFamily="18" charset="0"/>
              </a:rPr>
              <a:t> наурызға 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21</a:t>
            </a:r>
            <a:r>
              <a:rPr lang="kk-KZ" altLang="ru-RU" sz="1100" b="1" dirty="0">
                <a:solidFill>
                  <a:srgbClr val="000000"/>
                </a:solidFill>
                <a:latin typeface="Times New Roman" panose="02020603050405020304" pitchFamily="18" charset="0"/>
                <a:cs typeface="Times New Roman" panose="02020603050405020304" pitchFamily="18" charset="0"/>
              </a:rPr>
              <a:t>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22</a:t>
            </a:r>
            <a:r>
              <a:rPr lang="kk-KZ" altLang="ru-RU" sz="1100" b="1" dirty="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аздаған жаңбыр</a:t>
            </a:r>
            <a:r>
              <a:rPr lang="kk-KZ" sz="1100" dirty="0" smtClean="0">
                <a:solidFill>
                  <a:prstClr val="black"/>
                </a:solidFill>
                <a:latin typeface="Times New Roman" pitchFamily="18" charset="0"/>
                <a:cs typeface="Times New Roman" pitchFamily="18" charset="0"/>
              </a:rPr>
              <a:t>. Тұман. </a:t>
            </a:r>
            <a:r>
              <a:rPr lang="kk-KZ" sz="1100" dirty="0" smtClean="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ңтүстік-батыстан жел соғады, </a:t>
            </a:r>
            <a:r>
              <a:rPr lang="kk-KZ" sz="1100" dirty="0" smtClean="0">
                <a:solidFill>
                  <a:prstClr val="black"/>
                </a:solidFill>
                <a:latin typeface="Times New Roman" pitchFamily="18" charset="0"/>
                <a:cs typeface="Times New Roman" pitchFamily="18" charset="0"/>
              </a:rPr>
              <a:t>күші 5-10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23</a:t>
            </a:r>
            <a:r>
              <a:rPr lang="kk-KZ" sz="1100" b="1" dirty="0">
                <a:solidFill>
                  <a:srgbClr val="000000"/>
                </a:solidFill>
                <a:latin typeface="Times New Roman" panose="02020603050405020304" pitchFamily="18" charset="0"/>
                <a:cs typeface="Times New Roman" panose="02020603050405020304" pitchFamily="18" charset="0"/>
              </a:rPr>
              <a:t> наурызға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22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23</a:t>
            </a:r>
            <a:r>
              <a:rPr lang="kk-KZ" sz="1100" b="1" dirty="0">
                <a:solidFill>
                  <a:srgbClr val="000000"/>
                </a:solidFill>
                <a:latin typeface="Times New Roman" panose="02020603050405020304" pitchFamily="18" charset="0"/>
                <a:cs typeface="Times New Roman" panose="02020603050405020304" pitchFamily="18" charset="0"/>
              </a:rPr>
              <a:t> 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100" dirty="0">
                <a:solidFill>
                  <a:srgbClr val="000000"/>
                </a:solidFill>
                <a:latin typeface="Times New Roman" panose="02020603050405020304" pitchFamily="18" charset="0"/>
                <a:cs typeface="Times New Roman" panose="02020603050405020304" pitchFamily="18" charset="0"/>
                <a:sym typeface="+mn-ea"/>
              </a:rPr>
              <a:t>Тұман. </a:t>
            </a:r>
            <a:r>
              <a:rPr lang="kk-KZ" sz="1100" smtClean="0">
                <a:solidFill>
                  <a:srgbClr val="000000"/>
                </a:solidFill>
                <a:latin typeface="Times New Roman" panose="02020603050405020304" pitchFamily="18" charset="0"/>
                <a:cs typeface="Times New Roman" panose="02020603050405020304" pitchFamily="18" charset="0"/>
                <a:sym typeface="+mn-ea"/>
              </a:rPr>
              <a:t>Оңтүстік-батыстан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5-10 м/с. Ауа температурасы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5-7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31560</TotalTime>
  <Words>564</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4243</cp:revision>
  <cp:lastPrinted>2021-07-01T07:38:07Z</cp:lastPrinted>
  <dcterms:created xsi:type="dcterms:W3CDTF">2018-03-27T06:03:00Z</dcterms:created>
  <dcterms:modified xsi:type="dcterms:W3CDTF">2026-03-21T06:26:54Z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