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283983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22 наурызға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Оңтүстік-батыстан жел соғады, күші 2-7 м/с. Түнде ауа температурасы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0-2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9504970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28056</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5186</cp:revision>
  <cp:lastPrinted>2021-07-01T07:38:07Z</cp:lastPrinted>
  <dcterms:created xsi:type="dcterms:W3CDTF">2018-03-27T06:03:00Z</dcterms:created>
  <dcterms:modified xsi:type="dcterms:W3CDTF">2026-03-21T07:30:21Z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