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6040345"/>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наурызға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22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солтүстіктен соғады, күші 2-7 м/с. Ауаның температурасы түнде 2-4, күндіз 22-24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23 наурызға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23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3-8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3-5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493110"/>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92292153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17348</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4197</cp:revision>
  <cp:lastPrinted>2021-07-01T07:38:07Z</cp:lastPrinted>
  <dcterms:created xsi:type="dcterms:W3CDTF">2018-03-27T06:03:00Z</dcterms:created>
  <dcterms:modified xsi:type="dcterms:W3CDTF">2026-03-21T06:06:25Z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