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3205657"/>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22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22</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8851267"/>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8451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2.151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06203"/>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23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22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23</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 Жолдарда көктайғақ.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7-9 аяз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күндіз 3-5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24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23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24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 Солтүстік-батыстан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 Ауа температурасы  5-7 аяз.</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rgbClr val="000000"/>
                </a:solidFill>
                <a:latin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52094</TotalTime>
  <Words>602</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7497</cp:revision>
  <cp:lastPrinted>2025-07-15T07:11:11Z</cp:lastPrinted>
  <dcterms:created xsi:type="dcterms:W3CDTF">2018-03-27T06:03:00Z</dcterms:created>
  <dcterms:modified xsi:type="dcterms:W3CDTF">2026-03-22T06:00:53Z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