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79598330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2 наурызға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080676973"/>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3</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2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түнде жаңбыр</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найзағай болады. </a:t>
            </a:r>
            <a:r>
              <a:rPr lang="kk-KZ" sz="1100" dirty="0" smtClean="0">
                <a:latin typeface="Times New Roman" pitchFamily="18" charset="0"/>
                <a:cs typeface="Times New Roman" pitchFamily="18" charset="0"/>
              </a:rPr>
              <a:t>Оңтүстік-шығыстан соғатын жел солтүстік-шығысқа ауысады, күші 8-13 м/с. Ауа температурасы түнде 10-12, күндіз 20-22 градус жылы болады</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a:t>
            </a:r>
          </a:p>
          <a:p>
            <a:pPr indent="182563" algn="ctr"/>
            <a:r>
              <a:rPr lang="kk-KZ" altLang="ru-RU" sz="1200" b="1" dirty="0" smtClean="0">
                <a:latin typeface="Times New Roman" pitchFamily="18" charset="0"/>
                <a:cs typeface="Times New Roman" pitchFamily="18" charset="0"/>
              </a:rPr>
              <a:t> Түнде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4 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м/с. Ауа температурасы 8-10 градус жылы болады.</a:t>
            </a:r>
          </a:p>
        </p:txBody>
      </p:sp>
      <p:sp>
        <p:nvSpPr>
          <p:cNvPr id="22" name="TextBox 13"/>
          <p:cNvSpPr txBox="1"/>
          <p:nvPr/>
        </p:nvSpPr>
        <p:spPr>
          <a:xfrm>
            <a:off x="5024438" y="2143116"/>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14286</TotalTime>
  <Words>554</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4109</cp:revision>
  <cp:lastPrinted>2021-07-01T03:56:27Z</cp:lastPrinted>
  <dcterms:created xsi:type="dcterms:W3CDTF">2018-03-27T06:03:00Z</dcterms:created>
  <dcterms:modified xsi:type="dcterms:W3CDTF">2026-03-22T07:18:34Z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