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648"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4507267"/>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itchFamily="18" charset="0"/>
                <a:cs typeface="Times New Roman" pitchFamily="18" charset="0"/>
              </a:rPr>
              <a:t> наурыздағы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sz="1200" b="1" dirty="0" smtClean="0">
                <a:latin typeface="Times New Roman" panose="02020603050405020304" pitchFamily="18" charset="0"/>
                <a:cs typeface="Times New Roman" panose="02020603050405020304" pitchFamily="18" charset="0"/>
              </a:rPr>
              <a:t>23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22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Онтүстік-шығыстан </a:t>
            </a:r>
            <a:r>
              <a:rPr lang="kk-KZ" sz="1200" dirty="0">
                <a:solidFill>
                  <a:prstClr val="black"/>
                </a:solidFill>
                <a:latin typeface="Times New Roman" pitchFamily="18" charset="0"/>
                <a:cs typeface="Times New Roman" pitchFamily="18" charset="0"/>
              </a:rPr>
              <a:t>соғатын жел оңтстік-батысқа ауысады, күші 4-9 м/с. 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24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a:latin typeface="Times New Roman" panose="02020603050405020304" pitchFamily="18" charset="0"/>
                <a:cs typeface="Times New Roman" panose="02020603050405020304" pitchFamily="18" charset="0"/>
              </a:rPr>
              <a:t>23</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24</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Бұлтты, </a:t>
            </a:r>
            <a:r>
              <a:rPr lang="kk-KZ" sz="1200" smtClean="0">
                <a:solidFill>
                  <a:prstClr val="black"/>
                </a:solidFill>
                <a:latin typeface="Times New Roman" pitchFamily="18" charset="0"/>
                <a:cs typeface="Times New Roman" pitchFamily="18" charset="0"/>
              </a:rPr>
              <a:t>жауын-шашын (жаңбыр, қар). </a:t>
            </a:r>
            <a:r>
              <a:rPr lang="kk-KZ" sz="1200" dirty="0">
                <a:solidFill>
                  <a:prstClr val="black"/>
                </a:solidFill>
                <a:latin typeface="Times New Roman" pitchFamily="18" charset="0"/>
                <a:cs typeface="Times New Roman" pitchFamily="18" charset="0"/>
              </a:rPr>
              <a:t>Жел солтүстік-батыстан соғады, күші 4-9 м/с. Ауа температурасы 0-2°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23994" y="234819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smtClean="0">
                <a:solidFill>
                  <a:prstClr val="black"/>
                </a:solidFill>
                <a:latin typeface="Times New Roman" panose="02020603050405020304" pitchFamily="18" charset="0"/>
                <a:cs typeface="Times New Roman" panose="02020603050405020304" pitchFamily="18" charset="0"/>
              </a:rPr>
              <a:t> 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3995"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93357127"/>
              </p:ext>
            </p:extLst>
          </p:nvPr>
        </p:nvGraphicFramePr>
        <p:xfrm>
          <a:off x="5018548" y="4105036"/>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endParaRPr lang="ru-RU" sz="1000" dirty="0" smtClean="0">
                        <a:solidFill>
                          <a:schemeClr val="tx1"/>
                        </a:solidFill>
                        <a:latin typeface="Times New Roman" panose="02020603050405020304" pitchFamily="18" charset="0"/>
                        <a:cs typeface="Times New Roman" panose="02020603050405020304" pitchFamily="18" charset="0"/>
                      </a:endParaRPr>
                    </a:p>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Көміртегі </a:t>
                      </a:r>
                      <a:r>
                        <a:rPr lang="kk-KZ" sz="1000" dirty="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kk-KZ" altLang="ru-RU" sz="1200" b="1" i="1" smtClean="0">
                <a:solidFill>
                  <a:srgbClr val="000000"/>
                </a:solidFill>
                <a:latin typeface="Times New Roman" panose="02020603050405020304" pitchFamily="18" charset="0"/>
                <a:cs typeface="Times New Roman" panose="02020603050405020304" pitchFamily="18" charset="0"/>
              </a:rPr>
              <a:t>/Назарханова А.С.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20352</TotalTime>
  <Words>564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4106</cp:revision>
  <cp:lastPrinted>2021-07-01T03:56:27Z</cp:lastPrinted>
  <dcterms:created xsi:type="dcterms:W3CDTF">2018-03-27T06:03:00Z</dcterms:created>
  <dcterms:modified xsi:type="dcterms:W3CDTF">2026-03-22T07:14:48Z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