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367356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соғатын жел солтүстік-батысқа ауысады,  күші 2-7 м/с. Түнде ауа температурасы 4-6 градус аяз, күндіз 3-5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24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25549</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5141</cp:revision>
  <cp:lastPrinted>2021-07-01T03:56:27Z</cp:lastPrinted>
  <dcterms:created xsi:type="dcterms:W3CDTF">2018-03-27T06:03:00Z</dcterms:created>
  <dcterms:modified xsi:type="dcterms:W3CDTF">2026-03-22T07:54:51Z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