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8793382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8804870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2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жаңбыр, кей уақыттарда қатты жаңбыр, найзағай болады. Оңтүстік-шығыстан соғатын жел солтүстік-шығысқа ауысады, күші 8-13, екпіні 15-20 м/с. Ауа температурасы түнде 10-12, күндіз 17-19 градус жылы болады.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7-9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14298</TotalTime>
  <Words>583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4103</cp:revision>
  <cp:lastPrinted>2021-07-01T03:56:27Z</cp:lastPrinted>
  <dcterms:created xsi:type="dcterms:W3CDTF">2018-03-27T06:03:00Z</dcterms:created>
  <dcterms:modified xsi:type="dcterms:W3CDTF">2026-03-22T07:19:26Z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