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200078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аздаған жаңбыр жауады. Оңтүстік-батыстан, батыстан жел соғады</a:t>
            </a:r>
            <a:r>
              <a:rPr lang="kk-KZ" sz="1200">
                <a:solidFill>
                  <a:prstClr val="black"/>
                </a:solidFill>
                <a:latin typeface="Times New Roman" panose="02020603050405020304" pitchFamily="18" charset="0"/>
                <a:cs typeface="Times New Roman" pitchFamily="18" charset="0"/>
              </a:rPr>
              <a:t>, күші 9-14</a:t>
            </a:r>
            <a:r>
              <a:rPr lang="kk-KZ" sz="1200" dirty="0">
                <a:solidFill>
                  <a:prstClr val="black"/>
                </a:solidFill>
                <a:latin typeface="Times New Roman" panose="02020603050405020304" pitchFamily="18" charset="0"/>
                <a:cs typeface="Times New Roman" pitchFamily="18" charset="0"/>
              </a:rPr>
              <a:t>, күндіз екпіні 15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2-4 аяз, күндіз 3-5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жел соғады, күші 5-10 м/с. Ауа температурасы 1-3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92969013"/>
              </p:ext>
            </p:extLst>
          </p:nvPr>
        </p:nvGraphicFramePr>
        <p:xfrm>
          <a:off x="5071897" y="429309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21474</TotalTime>
  <Words>580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4112</cp:revision>
  <cp:lastPrinted>2021-07-01T07:38:07Z</cp:lastPrinted>
  <dcterms:created xsi:type="dcterms:W3CDTF">2018-03-27T06:03:00Z</dcterms:created>
  <dcterms:modified xsi:type="dcterms:W3CDTF">2026-03-22T06:13:29Z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