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499505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25 наурызға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24 наурыз сағ. 20-дан 25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endParaRPr lang="ru-RU" sz="1200" dirty="0">
              <a:solidFill>
                <a:prstClr val="black"/>
              </a:solidFill>
              <a:latin typeface="Times New Roman" panose="02020603050405020304" pitchFamily="18" charset="0"/>
              <a:cs typeface="Times New Roman" panose="02020603050405020304" pitchFamily="18" charset="0"/>
            </a:endParaRPr>
          </a:p>
          <a:p>
            <a:pPr indent="266700"/>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sz="1200" kern="900" dirty="0">
                <a:solidFill>
                  <a:srgbClr val="000000"/>
                </a:solidFill>
                <a:latin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p>
          <a:p>
            <a:r>
              <a:rPr lang="ru-RU" sz="1200" dirty="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жылы.</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26 наурызға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25 наурыз сағ. 20-дан 26 наурыз сағ. 08-ге дейін </a:t>
            </a:r>
          </a:p>
          <a:p>
            <a:pPr algn="ctr"/>
            <a:endParaRPr lang="kk-KZ" sz="1200" b="1" dirty="0">
              <a:latin typeface="Times New Roman" panose="02020603050405020304" pitchFamily="18" charset="0"/>
              <a:cs typeface="Times New Roman" panose="02020603050405020304" pitchFamily="18" charset="0"/>
            </a:endParaRPr>
          </a:p>
          <a:p>
            <a:pPr indent="17780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жылы.</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506857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24 наурыз</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25236"/>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30450</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5595</cp:revision>
  <cp:lastPrinted>2021-07-01T07:38:07Z</cp:lastPrinted>
  <dcterms:created xsi:type="dcterms:W3CDTF">2018-03-27T06:03:00Z</dcterms:created>
  <dcterms:modified xsi:type="dcterms:W3CDTF">2026-03-24T07:51:09Z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