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7669246"/>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25 </a:t>
            </a:r>
            <a:r>
              <a:rPr lang="kk-KZ" sz="1100" b="1" dirty="0" smtClean="0">
                <a:latin typeface="Times New Roman" panose="02020603050405020304" pitchFamily="18" charset="0"/>
                <a:cs typeface="Times New Roman" panose="02020603050405020304" pitchFamily="18" charset="0"/>
              </a:rPr>
              <a:t>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24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25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бұлтты</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жауын-шашынсыз. Оңтүстік-шығыстан </a:t>
            </a:r>
            <a:r>
              <a:rPr lang="kk-KZ" altLang="ru-RU" sz="1100" dirty="0" smtClean="0">
                <a:latin typeface="Times New Roman" panose="02020603050405020304" pitchFamily="18" charset="0"/>
                <a:cs typeface="Times New Roman" panose="02020603050405020304" pitchFamily="18" charset="0"/>
                <a:sym typeface="+mn-ea"/>
              </a:rPr>
              <a:t>жел соғады, </a:t>
            </a:r>
            <a:r>
              <a:rPr lang="kk-KZ" altLang="ru-RU" sz="1100" dirty="0">
                <a:latin typeface="Times New Roman" panose="02020603050405020304" pitchFamily="18" charset="0"/>
                <a:cs typeface="Times New Roman" panose="02020603050405020304" pitchFamily="18" charset="0"/>
                <a:sym typeface="+mn-ea"/>
              </a:rPr>
              <a:t>күші </a:t>
            </a:r>
            <a:r>
              <a:rPr lang="kk-KZ" altLang="ru-RU" sz="1100" dirty="0" smtClean="0">
                <a:latin typeface="Times New Roman" panose="02020603050405020304" pitchFamily="18" charset="0"/>
                <a:cs typeface="Times New Roman" panose="02020603050405020304" pitchFamily="18" charset="0"/>
                <a:sym typeface="+mn-ea"/>
              </a:rPr>
              <a:t>7-12 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a:t>
            </a:r>
            <a:r>
              <a:rPr lang="kk-KZ" altLang="ru-RU" sz="1100" dirty="0" smtClean="0">
                <a:latin typeface="Times New Roman" panose="02020603050405020304" pitchFamily="18" charset="0"/>
                <a:cs typeface="Times New Roman" panose="02020603050405020304" pitchFamily="18" charset="0"/>
                <a:sym typeface="+mn-ea"/>
              </a:rPr>
              <a:t>7-9, </a:t>
            </a:r>
            <a:r>
              <a:rPr lang="kk-KZ" altLang="ru-RU" sz="1100" dirty="0" smtClean="0">
                <a:latin typeface="Times New Roman" panose="02020603050405020304" pitchFamily="18" charset="0"/>
                <a:cs typeface="Times New Roman" panose="02020603050405020304" pitchFamily="18" charset="0"/>
                <a:sym typeface="+mn-ea"/>
              </a:rPr>
              <a:t>күндіз </a:t>
            </a:r>
            <a:r>
              <a:rPr lang="kk-KZ" altLang="ru-RU" sz="1100" dirty="0" smtClean="0">
                <a:latin typeface="Times New Roman" panose="02020603050405020304" pitchFamily="18" charset="0"/>
                <a:cs typeface="Times New Roman" panose="02020603050405020304" pitchFamily="18" charset="0"/>
                <a:sym typeface="+mn-ea"/>
              </a:rPr>
              <a:t>17-19 </a:t>
            </a:r>
            <a:r>
              <a:rPr lang="kk-KZ" altLang="ru-RU" sz="1100" dirty="0" smtClean="0">
                <a:latin typeface="Times New Roman" panose="02020603050405020304" pitchFamily="18" charset="0"/>
                <a:cs typeface="Times New Roman" panose="02020603050405020304" pitchFamily="18" charset="0"/>
                <a:sym typeface="+mn-ea"/>
              </a:rPr>
              <a:t>градус жылы болады.</a:t>
            </a:r>
          </a:p>
          <a:p>
            <a:pPr algn="ctr"/>
            <a:r>
              <a:rPr lang="kk-KZ" altLang="ru-RU" sz="1100" b="1" dirty="0" smtClean="0">
                <a:latin typeface="Times New Roman" panose="02020603050405020304" pitchFamily="18" charset="0"/>
                <a:cs typeface="Times New Roman" panose="02020603050405020304" pitchFamily="18" charset="0"/>
                <a:sym typeface="+mn-ea"/>
              </a:rPr>
              <a:t>Түнде </a:t>
            </a:r>
            <a:r>
              <a:rPr lang="kk-KZ" altLang="ru-RU" sz="1100" b="1" dirty="0" smtClean="0">
                <a:latin typeface="Times New Roman" panose="02020603050405020304" pitchFamily="18" charset="0"/>
                <a:cs typeface="Times New Roman" panose="02020603050405020304" pitchFamily="18" charset="0"/>
                <a:sym typeface="+mn-ea"/>
              </a:rPr>
              <a:t>26 </a:t>
            </a:r>
            <a:r>
              <a:rPr lang="kk-KZ" altLang="ru-RU" sz="1100" b="1" dirty="0" smtClean="0">
                <a:latin typeface="Times New Roman" panose="02020603050405020304" pitchFamily="18" charset="0"/>
                <a:cs typeface="Times New Roman" panose="02020603050405020304" pitchFamily="18" charset="0"/>
                <a:sym typeface="+mn-ea"/>
              </a:rPr>
              <a:t>наурызға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25 </a:t>
            </a:r>
            <a:r>
              <a:rPr lang="kk-KZ" sz="1100" b="1" dirty="0" smtClean="0">
                <a:solidFill>
                  <a:srgbClr val="000000"/>
                </a:solidFill>
                <a:latin typeface="Times New Roman" pitchFamily="18" charset="0"/>
                <a:cs typeface="Times New Roman"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26 </a:t>
            </a:r>
            <a:r>
              <a:rPr lang="kk-KZ" sz="1100" b="1" dirty="0" smtClean="0">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a:latin typeface="Times New Roman" panose="02020603050405020304" pitchFamily="18" charset="0"/>
                <a:cs typeface="Times New Roman" panose="02020603050405020304" pitchFamily="18" charset="0"/>
                <a:sym typeface="+mn-ea"/>
              </a:rPr>
              <a:t>Көшпелі бұлтты, жауын-шашынсыз. </a:t>
            </a:r>
            <a:r>
              <a:rPr lang="kk-KZ" altLang="ru-RU" sz="1100" dirty="0" smtClean="0">
                <a:latin typeface="Times New Roman" panose="02020603050405020304" pitchFamily="18" charset="0"/>
                <a:cs typeface="Times New Roman" panose="02020603050405020304" pitchFamily="18" charset="0"/>
                <a:sym typeface="+mn-ea"/>
              </a:rPr>
              <a:t>Оңтүстік-шығыстан жел соғады</a:t>
            </a:r>
            <a:r>
              <a:rPr lang="kk-KZ" sz="1100" dirty="0" smtClean="0">
                <a:latin typeface="Times New Roman" panose="02020603050405020304" pitchFamily="18" charset="0"/>
                <a:cs typeface="Times New Roman" panose="02020603050405020304" pitchFamily="18" charset="0"/>
              </a:rPr>
              <a:t>, күші 5-10 м/с. Ауа температурасы </a:t>
            </a:r>
            <a:r>
              <a:rPr lang="kk-KZ" sz="1100" dirty="0" smtClean="0">
                <a:latin typeface="Times New Roman" panose="02020603050405020304" pitchFamily="18" charset="0"/>
                <a:cs typeface="Times New Roman" panose="02020603050405020304" pitchFamily="18" charset="0"/>
              </a:rPr>
              <a:t>4-6 </a:t>
            </a:r>
            <a:r>
              <a:rPr lang="kk-KZ" sz="1100" dirty="0" smtClean="0">
                <a:latin typeface="Times New Roman" panose="02020603050405020304" pitchFamily="18" charset="0"/>
                <a:cs typeface="Times New Roman" panose="02020603050405020304" pitchFamily="18" charset="0"/>
              </a:rPr>
              <a:t>градус жылы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58964710"/>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0.778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43157</TotalTime>
  <Words>522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6676</cp:revision>
  <cp:lastPrinted>2021-07-01T07:38:07Z</cp:lastPrinted>
  <dcterms:created xsi:type="dcterms:W3CDTF">2018-03-27T06:03:00Z</dcterms:created>
  <dcterms:modified xsi:type="dcterms:W3CDTF">2026-03-24T07:03:16Z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