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9057765"/>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821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a:t>
            </a:r>
            <a:r>
              <a:rPr lang="en-US" sz="1200" b="1" dirty="0" smtClean="0">
                <a:latin typeface="Times New Roman" pitchFamily="18" charset="0"/>
                <a:cs typeface="Times New Roman" pitchFamily="18" charset="0"/>
              </a:rPr>
              <a:t>4</a:t>
            </a:r>
            <a:r>
              <a:rPr lang="kk-KZ" sz="1200" b="1" dirty="0" smtClean="0">
                <a:latin typeface="Times New Roman" pitchFamily="18" charset="0"/>
                <a:cs typeface="Times New Roman" pitchFamily="18" charset="0"/>
              </a:rPr>
              <a:t>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en-US" sz="1200" b="1" dirty="0" smtClean="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уақыттарда тұман. Оңтүстік-шығыстан, оңтүстіктен жел соғады, күші 4-9 м/с. </a:t>
            </a:r>
            <a:r>
              <a:rPr lang="kk-KZ" altLang="ru-RU" sz="1200">
                <a:latin typeface="Times New Roman" panose="02020603050405020304" pitchFamily="18" charset="0"/>
                <a:cs typeface="Times New Roman" panose="02020603050405020304" pitchFamily="18" charset="0"/>
              </a:rPr>
              <a:t>Ауа температурасы түнде </a:t>
            </a:r>
            <a:r>
              <a:rPr lang="kk-KZ" altLang="ru-RU" sz="1200" dirty="0">
                <a:latin typeface="Times New Roman" panose="02020603050405020304" pitchFamily="18" charset="0"/>
                <a:cs typeface="Times New Roman" panose="02020603050405020304" pitchFamily="18" charset="0"/>
              </a:rPr>
              <a:t>3-5 градус аяз, күндіз 7-9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a:t>
            </a:r>
            <a:r>
              <a:rPr lang="en-US" altLang="ru-RU" sz="1150" b="1" dirty="0" smtClean="0">
                <a:latin typeface="Times New Roman" panose="02020603050405020304" pitchFamily="18" charset="0"/>
                <a:cs typeface="Times New Roman" panose="02020603050405020304" pitchFamily="18" charset="0"/>
              </a:rPr>
              <a:t>6</a:t>
            </a:r>
            <a:r>
              <a:rPr lang="kk-KZ" altLang="ru-RU"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a:t>
            </a:r>
            <a:r>
              <a:rPr lang="en-US" sz="1150" b="1" dirty="0" smtClean="0">
                <a:latin typeface="Times New Roman" panose="02020603050405020304" pitchFamily="18" charset="0"/>
                <a:cs typeface="Times New Roman" panose="02020603050405020304" pitchFamily="18" charset="0"/>
              </a:rPr>
              <a:t>5</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a:t>
            </a:r>
            <a:r>
              <a:rPr lang="en-US" sz="1150" b="1" dirty="0" smtClean="0">
                <a:latin typeface="Times New Roman" panose="02020603050405020304" pitchFamily="18" charset="0"/>
                <a:cs typeface="Times New Roman" panose="02020603050405020304" pitchFamily="18" charset="0"/>
              </a:rPr>
              <a:t>6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0-2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0711625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25551</TotalTime>
  <Words>571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5143</cp:revision>
  <cp:lastPrinted>2021-07-01T03:56:27Z</cp:lastPrinted>
  <dcterms:created xsi:type="dcterms:W3CDTF">2018-03-27T06:03:00Z</dcterms:created>
  <dcterms:modified xsi:type="dcterms:W3CDTF">2026-03-24T07:57:47Z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