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2719747"/>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24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24</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5646377"/>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3060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390841"/>
            <a:ext cx="4275131" cy="1954381"/>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25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24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25</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a:t>
            </a:r>
            <a:r>
              <a:rPr lang="kk-KZ" sz="1100">
                <a:latin typeface="Times New Roman" panose="02020603050405020304" pitchFamily="18" charset="0"/>
                <a:cs typeface="Times New Roman" panose="02020603050405020304" pitchFamily="18" charset="0"/>
              </a:rPr>
              <a:t>, жауын-шашынсыз. </a:t>
            </a:r>
            <a:r>
              <a:rPr lang="kk-KZ" sz="1100" dirty="0">
                <a:latin typeface="Times New Roman" panose="02020603050405020304" pitchFamily="18" charset="0"/>
                <a:cs typeface="Times New Roman" panose="02020603050405020304" pitchFamily="18" charset="0"/>
              </a:rPr>
              <a:t>Оңтүстіктен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7-12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2-4 аяз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күндіз 5-7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26 наурыз</a:t>
            </a:r>
            <a:r>
              <a:rPr lang="kk-KZ" sz="1100" b="1" dirty="0">
                <a:latin typeface="Times New Roman" panose="02020603050405020304" pitchFamily="18" charset="0"/>
                <a:cs typeface="Times New Roman" panose="02020603050405020304" pitchFamily="18" charset="0"/>
              </a:rPr>
              <a:t>ға ауа-райы болжамы</a:t>
            </a:r>
          </a:p>
          <a:p>
            <a:pPr algn="ctr"/>
            <a:r>
              <a:rPr lang="ru-RU" sz="1100" b="1" kern="1400" dirty="0">
                <a:latin typeface="Times New Roman" panose="02020603050405020304" pitchFamily="18" charset="0"/>
                <a:cs typeface="Times New Roman" panose="02020603050405020304" pitchFamily="18" charset="0"/>
              </a:rPr>
              <a:t>25 </a:t>
            </a:r>
            <a:r>
              <a:rPr lang="ru-RU" sz="1100" b="1"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26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7-12 м/с</a:t>
            </a:r>
            <a:r>
              <a:rPr lang="kk-KZ" sz="1100" dirty="0">
                <a:latin typeface="Times New Roman" panose="02020603050405020304" pitchFamily="18" charset="0"/>
                <a:cs typeface="Times New Roman" panose="02020603050405020304" pitchFamily="18" charset="0"/>
              </a:rPr>
              <a:t>. Ауа температурасы  2-4 аяз.</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1765" y="2311885"/>
            <a:ext cx="4331777"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srgbClr val="000000"/>
                </a:solidFill>
                <a:latin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223062" y="2992495"/>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prstClr val="black"/>
                </a:solidFill>
                <a:latin typeface="Times New Roman" panose="02020603050405020304" pitchFamily="18" charset="0"/>
                <a:cs typeface="Times New Roman" panose="02020603050405020304" pitchFamily="18" charset="0"/>
              </a:rPr>
              <a:t>1, 2, 3 дәрежелі ҚМЖ ескертуі 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52138</TotalTime>
  <Words>595</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7506</cp:revision>
  <cp:lastPrinted>2025-07-15T07:11:11Z</cp:lastPrinted>
  <dcterms:created xsi:type="dcterms:W3CDTF">2018-03-27T06:03:00Z</dcterms:created>
  <dcterms:modified xsi:type="dcterms:W3CDTF">2026-03-24T06:15:50Z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