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599683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наурызға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a:t>
            </a:r>
            <a:r>
              <a:rPr lang="en-US" sz="1200" b="1" dirty="0" smtClean="0">
                <a:latin typeface="Times New Roman" pitchFamily="18" charset="0"/>
                <a:cs typeface="Times New Roman" pitchFamily="18" charset="0"/>
              </a:rPr>
              <a:t>4</a:t>
            </a:r>
            <a:r>
              <a:rPr lang="kk-KZ" sz="1200" b="1" dirty="0" smtClean="0">
                <a:latin typeface="Times New Roman" pitchFamily="18" charset="0"/>
                <a:cs typeface="Times New Roman"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Оңтүстік-шығыстан, оңтүстіктен жел соғады, күші 9-14 м/с. Ауа температурасы түнде 0-2 градус аяз, күндіз 10-12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a:t>
            </a:r>
            <a:r>
              <a:rPr lang="en-US" altLang="ru-RU" sz="1150" b="1" dirty="0" smtClean="0">
                <a:latin typeface="Times New Roman" panose="02020603050405020304" pitchFamily="18" charset="0"/>
                <a:cs typeface="Times New Roman" panose="02020603050405020304" pitchFamily="18" charset="0"/>
              </a:rPr>
              <a:t>6</a:t>
            </a:r>
            <a:r>
              <a:rPr lang="kk-KZ" altLang="ru-RU" sz="1150" b="1" dirty="0" smtClean="0">
                <a:latin typeface="Times New Roman" panose="02020603050405020304" pitchFamily="18" charset="0"/>
                <a:cs typeface="Times New Roman" panose="02020603050405020304" pitchFamily="18" charset="0"/>
              </a:rPr>
              <a:t>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a:t>
            </a:r>
            <a:r>
              <a:rPr lang="en-US" sz="1150" b="1" dirty="0" smtClean="0">
                <a:latin typeface="Times New Roman" panose="02020603050405020304" pitchFamily="18" charset="0"/>
                <a:cs typeface="Times New Roman" panose="02020603050405020304" pitchFamily="18" charset="0"/>
              </a:rPr>
              <a:t>5</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a:t>
            </a:r>
            <a:r>
              <a:rPr lang="en-US" sz="1150" b="1" dirty="0" smtClean="0">
                <a:latin typeface="Times New Roman" panose="02020603050405020304" pitchFamily="18" charset="0"/>
                <a:cs typeface="Times New Roman" panose="02020603050405020304" pitchFamily="18" charset="0"/>
              </a:rPr>
              <a:t>6</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kk-KZ" altLang="ru-RU" sz="1100">
                <a:latin typeface="Times New Roman" panose="02020603050405020304" pitchFamily="18" charset="0"/>
                <a:cs typeface="Times New Roman" panose="02020603050405020304" pitchFamily="18" charset="0"/>
              </a:rPr>
              <a:t>Ауа температурасы </a:t>
            </a:r>
            <a:r>
              <a:rPr lang="ru-RU" sz="115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922781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28035</TotalTime>
  <Words>558</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5189</cp:revision>
  <cp:lastPrinted>2021-07-01T07:38:07Z</cp:lastPrinted>
  <dcterms:created xsi:type="dcterms:W3CDTF">2018-03-27T06:03:00Z</dcterms:created>
  <dcterms:modified xsi:type="dcterms:W3CDTF">2026-03-24T07:58:23Z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