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62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747522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550732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2-4,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15-17 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шығыстан, солтүстік-шығыстан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40120</TotalTime>
  <Words>576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7401</cp:revision>
  <cp:lastPrinted>2021-07-01T03:56:27Z</cp:lastPrinted>
  <dcterms:created xsi:type="dcterms:W3CDTF">2018-03-27T06:03:00Z</dcterms:created>
  <dcterms:modified xsi:type="dcterms:W3CDTF">2026-03-24T06:36:41Z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