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24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198901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25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24</a:t>
            </a:r>
            <a:r>
              <a:rPr lang="en-US" altLang="ru-RU" sz="1100" b="1" kern="0" dirty="0" smtClean="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smtClean="0">
                <a:latin typeface="Times New Roman" pitchFamily="18" charset="0"/>
                <a:ea typeface="Calibri"/>
                <a:cs typeface="Times New Roman" pitchFamily="18" charset="0"/>
                <a:sym typeface="Calibri"/>
              </a:rPr>
              <a:t>25</a:t>
            </a:r>
            <a:r>
              <a:rPr lang="en-US" sz="1100" b="1" kern="0" dirty="0" smtClean="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Түнде және таңертең тұман.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latin typeface="Times New Roman" pitchFamily="18" charset="0"/>
                <a:ea typeface="Calibri"/>
                <a:cs typeface="Times New Roman" pitchFamily="18" charset="0"/>
              </a:rPr>
              <a:t>25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26</a:t>
            </a:r>
            <a:r>
              <a:rPr lang="en-US" sz="1100" b="1" kern="0" dirty="0" smtClean="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Бұлтты, жауын-шашын (жаңбыр, қар), көктайғақ. Оңтүстік-батыстан соғатын жел</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оңтүстік-шығысқа ауысады,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18168</TotalTime>
  <Words>569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7749</cp:revision>
  <cp:lastPrinted>2021-07-01T03:56:27Z</cp:lastPrinted>
  <dcterms:created xsi:type="dcterms:W3CDTF">2018-03-27T06:03:00Z</dcterms:created>
  <dcterms:modified xsi:type="dcterms:W3CDTF">2026-03-24T08:10:10Z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