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5937868"/>
              </p:ext>
            </p:extLst>
          </p:nvPr>
        </p:nvGraphicFramePr>
        <p:xfrm>
          <a:off x="344488" y="2141593"/>
          <a:ext cx="4465638" cy="18842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84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83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24</a:t>
                      </a:r>
                      <a:r>
                        <a:rPr lang="kk-KZ" altLang="zh-CN" sz="1200" b="1" i="1" baseline="0" dirty="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06356" y="304849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138500"/>
              </p:ext>
            </p:extLst>
          </p:nvPr>
        </p:nvGraphicFramePr>
        <p:xfrm>
          <a:off x="5067244" y="5213754"/>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8053" y="4547298"/>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kk-KZ" altLang="ru-RU" sz="1200" b="1" dirty="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25</a:t>
            </a:r>
            <a:r>
              <a:rPr lang="kk-KZ" altLang="ru-RU" sz="1100" b="1" dirty="0">
                <a:latin typeface="Times New Roman" panose="02020603050405020304" pitchFamily="18" charset="0"/>
                <a:cs typeface="Times New Roman" panose="02020603050405020304" pitchFamily="18" charset="0"/>
              </a:rPr>
              <a:t>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24</a:t>
            </a:r>
            <a:r>
              <a:rPr lang="kk-KZ" altLang="ru-RU" sz="1100" b="1" dirty="0">
                <a:solidFill>
                  <a:srgbClr val="000000"/>
                </a:solidFill>
                <a:latin typeface="Times New Roman" panose="02020603050405020304" pitchFamily="18" charset="0"/>
                <a:cs typeface="Times New Roman" panose="02020603050405020304" pitchFamily="18" charset="0"/>
              </a:rPr>
              <a:t>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25</a:t>
            </a:r>
            <a:r>
              <a:rPr lang="kk-KZ" altLang="ru-RU" sz="1100" b="1" dirty="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a:t>
            </a:r>
            <a:r>
              <a:rPr lang="kk-KZ" sz="1100" dirty="0">
                <a:solidFill>
                  <a:prstClr val="black"/>
                </a:solidFill>
                <a:latin typeface="Times New Roman" pitchFamily="18" charset="0"/>
                <a:cs typeface="Times New Roman" pitchFamily="18" charset="0"/>
              </a:rPr>
              <a:t>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м/</a:t>
            </a:r>
            <a:r>
              <a:rPr lang="kk-KZ" sz="1100" dirty="0" smtClean="0">
                <a:solidFill>
                  <a:prstClr val="black"/>
                </a:solidFill>
                <a:latin typeface="Times New Roman" pitchFamily="18" charset="0"/>
                <a:cs typeface="Times New Roman" pitchFamily="18" charset="0"/>
              </a:rPr>
              <a:t>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жылы</a:t>
            </a:r>
            <a:r>
              <a:rPr lang="kk-KZ" sz="1100" dirty="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26</a:t>
            </a:r>
            <a:r>
              <a:rPr lang="kk-KZ" sz="1100" b="1" dirty="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25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26</a:t>
            </a:r>
            <a:r>
              <a:rPr lang="kk-KZ" sz="1100" b="1" dirty="0">
                <a:solidFill>
                  <a:srgbClr val="000000"/>
                </a:solidFill>
                <a:latin typeface="Times New Roman" panose="02020603050405020304" pitchFamily="18" charset="0"/>
                <a:cs typeface="Times New Roman" panose="02020603050405020304" pitchFamily="18" charset="0"/>
              </a:rPr>
              <a:t> наурыз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Тұман.</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12-14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06355" y="402272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31567</TotalTime>
  <Words>561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4247</cp:revision>
  <cp:lastPrinted>2021-07-01T07:38:07Z</cp:lastPrinted>
  <dcterms:created xsi:type="dcterms:W3CDTF">2018-03-27T06:03:00Z</dcterms:created>
  <dcterms:modified xsi:type="dcterms:W3CDTF">2026-03-24T06:41:27Z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