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57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1374795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наурыздағы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51007" y="213003"/>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24 </a:t>
            </a:r>
            <a:r>
              <a:rPr lang="kk-KZ" altLang="ru-RU" sz="1200" b="1" dirty="0">
                <a:latin typeface="Times New Roman" pitchFamily="18" charset="0"/>
                <a:cs typeface="Times New Roman" pitchFamily="18" charset="0"/>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жауын-шашынсыз. Жел оңтүстік-шығыстан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4-9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25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26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4-9 м/с. Ауа температурасы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92160" y="252843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т</a:t>
            </a:r>
            <a:r>
              <a:rPr lang="kk-KZ" sz="1200" smtClean="0">
                <a:solidFill>
                  <a:prstClr val="black"/>
                </a:solidFill>
                <a:latin typeface="Times New Roman" panose="02020603050405020304" pitchFamily="18" charset="0"/>
                <a:cs typeface="Times New Roman" panose="02020603050405020304" pitchFamily="18" charset="0"/>
              </a:rPr>
              <a:t>өмен</a:t>
            </a:r>
            <a:r>
              <a:rPr lang="ru-RU" sz="120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92160" y="34145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24533653"/>
              </p:ext>
            </p:extLst>
          </p:nvPr>
        </p:nvGraphicFramePr>
        <p:xfrm>
          <a:off x="4963365" y="4273148"/>
          <a:ext cx="4691064" cy="15262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endParaRPr lang="ru-RU" sz="1000" dirty="0" smtClean="0">
                        <a:solidFill>
                          <a:schemeClr val="tx1"/>
                        </a:solidFill>
                        <a:latin typeface="Times New Roman" panose="02020603050405020304" pitchFamily="18" charset="0"/>
                        <a:cs typeface="Times New Roman" panose="02020603050405020304" pitchFamily="18" charset="0"/>
                      </a:endParaRPr>
                    </a:p>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smtClean="0">
                <a:solidFill>
                  <a:srgbClr val="000000"/>
                </a:solidFill>
                <a:latin typeface="Times New Roman" panose="02020603050405020304" pitchFamily="18" charset="0"/>
                <a:cs typeface="Times New Roman" panose="02020603050405020304" pitchFamily="18" charset="0"/>
              </a:rPr>
              <a:t>Найманбаев</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189</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19846</TotalTime>
  <Words>559</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4191</cp:revision>
  <cp:lastPrinted>2021-07-01T03:56:27Z</cp:lastPrinted>
  <dcterms:created xsi:type="dcterms:W3CDTF">2018-03-27T06:03:00Z</dcterms:created>
  <dcterms:modified xsi:type="dcterms:W3CDTF">2026-03-24T05:45:48Z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