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72627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en-US" sz="1200" b="1" dirty="0" smtClean="0">
                <a:latin typeface="Times New Roman" pitchFamily="18" charset="0"/>
                <a:cs typeface="Times New Roman" pitchFamily="18" charset="0"/>
              </a:rPr>
              <a:t>4</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Оңтүстік-шығыстан, оңтүстіктен жел соғады, күші 4-9 м/с. Ауа температурасы </a:t>
            </a:r>
            <a:r>
              <a:rPr lang="kk-KZ" altLang="ru-RU" sz="1200" dirty="0" smtClean="0">
                <a:latin typeface="Times New Roman" panose="02020603050405020304" pitchFamily="18" charset="0"/>
                <a:cs typeface="Times New Roman" panose="02020603050405020304" pitchFamily="18" charset="0"/>
              </a:rPr>
              <a:t>түнде 3-5 </a:t>
            </a:r>
            <a:r>
              <a:rPr lang="kk-KZ" altLang="ru-RU" sz="1200" dirty="0">
                <a:latin typeface="Times New Roman" panose="02020603050405020304" pitchFamily="18" charset="0"/>
                <a:cs typeface="Times New Roman" panose="02020603050405020304" pitchFamily="18" charset="0"/>
              </a:rPr>
              <a:t>градус аяз, күндіз 7-9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a:t>
            </a:r>
            <a:r>
              <a:rPr lang="en-US" altLang="ru-RU" sz="1150" b="1" dirty="0" smtClean="0">
                <a:latin typeface="Times New Roman" panose="02020603050405020304" pitchFamily="18" charset="0"/>
                <a:cs typeface="Times New Roman" panose="02020603050405020304" pitchFamily="18" charset="0"/>
              </a:rPr>
              <a:t>6</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5</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kk-KZ" altLang="ru-RU" sz="1200" dirty="0">
                <a:latin typeface="Times New Roman" panose="02020603050405020304" pitchFamily="18" charset="0"/>
                <a:cs typeface="Times New Roman" panose="02020603050405020304" pitchFamily="18" charset="0"/>
              </a:rPr>
              <a:t>Ауа </a:t>
            </a:r>
            <a:r>
              <a:rPr lang="kk-KZ" altLang="ru-RU" sz="1200" dirty="0" smtClean="0">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996913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5236</cp:revision>
  <cp:lastPrinted>2021-07-01T07:38:07Z</cp:lastPrinted>
  <dcterms:created xsi:type="dcterms:W3CDTF">2018-03-27T06:03:00Z</dcterms:created>
  <dcterms:modified xsi:type="dcterms:W3CDTF">2026-03-24T07:57:23Z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