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8793382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880487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түнде 8-10, күндіз 25-27 градус жылы болады.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10-12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14303</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4106</cp:revision>
  <cp:lastPrinted>2021-07-01T03:56:27Z</cp:lastPrinted>
  <dcterms:created xsi:type="dcterms:W3CDTF">2018-03-27T06:03:00Z</dcterms:created>
  <dcterms:modified xsi:type="dcterms:W3CDTF">2026-03-24T09:00:16Z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