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09285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күші 4-9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4-9 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smtClean="0">
                <a:solidFill>
                  <a:prstClr val="black"/>
                </a:solidFill>
                <a:latin typeface="Times New Roman" panose="02020603050405020304" pitchFamily="18" charset="0"/>
                <a:cs typeface="Times New Roman" panose="02020603050405020304" pitchFamily="18" charset="0"/>
              </a:rPr>
              <a:t> 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4514197"/>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20358</TotalTime>
  <Words>561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4113</cp:revision>
  <cp:lastPrinted>2021-07-01T03:56:27Z</cp:lastPrinted>
  <dcterms:created xsi:type="dcterms:W3CDTF">2018-03-27T06:03:00Z</dcterms:created>
  <dcterms:modified xsi:type="dcterms:W3CDTF">2026-03-24T05:44:11Z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