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959833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8-10, күндіз 25-27 градус жылы болады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10-12 градус жылы болады.</a:t>
            </a: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14287</TotalTime>
  <Words>552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2026-03-24T09:03:59Z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