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31281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27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шығыстан соғады, күші 8-13, күндіз екпіні 15-20 м/с. Ауаның температурасы түнде 8-10, күндіз 25-27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28 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28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ru-RU" sz="1200" dirty="0" err="1" smtClean="0">
                <a:latin typeface="Times New Roman" panose="02020603050405020304" pitchFamily="18" charset="0"/>
                <a:cs typeface="Times New Roman" panose="02020603050405020304" pitchFamily="18" charset="0"/>
              </a:rPr>
              <a:t>ашық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8-10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507923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49492674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17419</TotalTime>
  <Words>560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4207</cp:revision>
  <cp:lastPrinted>2021-07-01T07:38:07Z</cp:lastPrinted>
  <dcterms:created xsi:type="dcterms:W3CDTF">2018-03-27T06:03:00Z</dcterms:created>
  <dcterms:modified xsi:type="dcterms:W3CDTF">2026-03-26T06:55:47Z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