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26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218077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27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26</a:t>
            </a:r>
            <a:r>
              <a:rPr lang="en-US"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sym typeface="Calibri"/>
              </a:rPr>
              <a:t>27</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Тұман, көктайғақ. Оңтүстік-шығыстан жел соғады, күші 2-7 м/с. Ауа температурасы түнде 0-2,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itchFamily="18" charset="0"/>
                <a:ea typeface="Calibri"/>
                <a:cs typeface="Times New Roman" pitchFamily="18" charset="0"/>
              </a:rPr>
              <a:t>27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Оңтүстік-батыстан жел соғады, күші 7-12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наурыз </a:t>
            </a:r>
            <a:r>
              <a:rPr lang="ru-RU" sz="1100" dirty="0" err="1">
                <a:solidFill>
                  <a:schemeClr val="tx1"/>
                </a:solidFill>
                <a:latin typeface="Times New Roman" panose="02020603050405020304" pitchFamily="18" charset="0"/>
                <a:cs typeface="Times New Roman" panose="02020603050405020304" pitchFamily="18" charset="0"/>
              </a:rPr>
              <a:t>тәулігінде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наурыз </a:t>
            </a:r>
            <a:r>
              <a:rPr lang="ru-RU" sz="1100">
                <a:solidFill>
                  <a:schemeClr val="tx1"/>
                </a:solidFill>
                <a:latin typeface="Times New Roman" panose="02020603050405020304" pitchFamily="18" charset="0"/>
                <a:cs typeface="Times New Roman" panose="02020603050405020304" pitchFamily="18" charset="0"/>
              </a:rPr>
              <a:t>тәулігінде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18175</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7758</cp:revision>
  <cp:lastPrinted>2021-07-01T03:56:27Z</cp:lastPrinted>
  <dcterms:created xsi:type="dcterms:W3CDTF">2018-03-27T06:03:00Z</dcterms:created>
  <dcterms:modified xsi:type="dcterms:W3CDTF">2026-03-26T06:42:37Z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