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0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190360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85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8370352"/>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27 </a:t>
            </a:r>
            <a:r>
              <a:rPr lang="kk-KZ" altLang="ru-RU" sz="1100" b="1" dirty="0" smtClean="0">
                <a:latin typeface="Times New Roman" panose="02020603050405020304" pitchFamily="18" charset="0"/>
                <a:cs typeface="Times New Roman" panose="02020603050405020304" pitchFamily="18" charset="0"/>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26 </a:t>
            </a:r>
            <a:r>
              <a:rPr lang="kk-KZ" altLang="ru-RU" sz="1100" b="1" dirty="0" smtClean="0">
                <a:latin typeface="Times New Roman" panose="02020603050405020304" pitchFamily="18" charset="0"/>
                <a:cs typeface="Times New Roman" panose="02020603050405020304" pitchFamily="18" charset="0"/>
              </a:rPr>
              <a:t>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27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a:t>
            </a:r>
            <a:r>
              <a:rPr lang="kk-KZ" sz="1100" dirty="0">
                <a:latin typeface="Times New Roman" pitchFamily="18" charset="0"/>
                <a:cs typeface="Times New Roman" pitchFamily="18" charset="0"/>
              </a:rPr>
              <a:t>жауын-шашынсыз</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және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таңертең</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a:t>
            </a:r>
            <a:r>
              <a:rPr lang="ru-RU" sz="1100" dirty="0" err="1" smtClean="0">
                <a:latin typeface="Times New Roman" panose="02020603050405020304" pitchFamily="18" charset="0"/>
                <a:cs typeface="Times New Roman" panose="02020603050405020304" pitchFamily="18" charset="0"/>
              </a:rPr>
              <a:t>ұман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шығыстан</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5-10 </a:t>
            </a:r>
            <a:r>
              <a:rPr lang="ru-RU" sz="1100" dirty="0">
                <a:latin typeface="Times New Roman" panose="02020603050405020304" pitchFamily="18" charset="0"/>
                <a:cs typeface="Times New Roman" panose="02020603050405020304" pitchFamily="18" charset="0"/>
              </a:rPr>
              <a:t>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3</a:t>
            </a:r>
            <a:r>
              <a:rPr lang="ru-RU" sz="1100" dirty="0" smtClean="0">
                <a:latin typeface="Times New Roman" panose="02020603050405020304" pitchFamily="18" charset="0"/>
                <a:cs typeface="Times New Roman" panose="02020603050405020304" pitchFamily="18" charset="0"/>
              </a:rPr>
              <a:t>-5,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15-17 градус </a:t>
            </a:r>
            <a:r>
              <a:rPr lang="ru-RU" sz="1100" dirty="0" err="1">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a:t>
            </a:r>
          </a:p>
          <a:p>
            <a:pPr lvl="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28 </a:t>
            </a:r>
            <a:r>
              <a:rPr lang="kk-KZ" sz="1100" b="1" dirty="0" smtClean="0">
                <a:solidFill>
                  <a:srgbClr val="000000"/>
                </a:solidFill>
                <a:latin typeface="Times New Roman" pitchFamily="18" charset="0"/>
                <a:cs typeface="Times New Roman" pitchFamily="18" charset="0"/>
                <a:sym typeface="+mn-ea"/>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anose="02020603050405020304" pitchFamily="18" charset="0"/>
                <a:cs typeface="Times New Roman" panose="02020603050405020304" pitchFamily="18" charset="0"/>
              </a:rPr>
              <a:t>Көшпелі</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 Тұман.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солтүстік-шығыстан соғады, күші 5-10 м/с. Ауа температурасы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жылы.</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27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28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40159</TotalTime>
  <Words>571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7407</cp:revision>
  <cp:lastPrinted>2021-07-01T03:56:27Z</cp:lastPrinted>
  <dcterms:created xsi:type="dcterms:W3CDTF">2018-03-27T06:03:00Z</dcterms:created>
  <dcterms:modified xsi:type="dcterms:W3CDTF">2026-03-26T06:04:52Z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