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51082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27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Шығыстан, солтүстік-шығыстан жел соғады, күші 5-10 м/с. Түнде ауа температурасы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28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28035</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2021-07-01T07:38:07Z</cp:lastPrinted>
  <dcterms:created xsi:type="dcterms:W3CDTF">2018-03-27T06:03:00Z</dcterms:created>
  <dcterms:modified xsi:type="dcterms:W3CDTF">2026-03-26T08:06:22Z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