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82607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27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26 наурыз сағ. 20-дан 27 наурыз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smtClean="0">
                <a:latin typeface="Times New Roman" panose="02020603050405020304" pitchFamily="18" charset="0"/>
                <a:cs typeface="Times New Roman" panose="02020603050405020304" pitchFamily="18" charset="0"/>
              </a:rPr>
              <a:t>Ш</a:t>
            </a:r>
            <a:r>
              <a:rPr lang="kk-KZ" sz="1200" kern="900" dirty="0" smtClean="0">
                <a:solidFill>
                  <a:srgbClr val="000000"/>
                </a:solidFill>
                <a:latin typeface="Times New Roman" panose="02020603050405020304" pitchFamily="18" charset="0"/>
                <a:ea typeface="Times New Roman" panose="02020603050405020304" pitchFamily="18" charset="0"/>
              </a:rPr>
              <a:t>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градус </a:t>
            </a:r>
            <a:r>
              <a:rPr lang="ru-RU" sz="1200" dirty="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28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27 наурыз сағ. 20-дан 28 наурыз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smtClean="0">
                <a:latin typeface="Times New Roman" panose="02020603050405020304" pitchFamily="18" charset="0"/>
                <a:cs typeface="Times New Roman" panose="02020603050405020304" pitchFamily="18" charset="0"/>
              </a:rPr>
              <a:t>жылы.</a:t>
            </a:r>
            <a:endParaRPr lang="ru-RU" sz="1200" dirty="0" smtClean="0">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498702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30458</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5603</cp:revision>
  <cp:lastPrinted>2021-07-01T07:38:07Z</cp:lastPrinted>
  <dcterms:created xsi:type="dcterms:W3CDTF">2018-03-27T06:03:00Z</dcterms:created>
  <dcterms:modified xsi:type="dcterms:W3CDTF">2026-03-26T06:59:18Z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