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1529318"/>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26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26</a:t>
            </a:r>
            <a:r>
              <a:rPr lang="kk-KZ" sz="1100" b="1" kern="1400"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29278226"/>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11170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2.234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306203"/>
            <a:ext cx="4275131" cy="2123658"/>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27 наурыз</a:t>
            </a:r>
            <a:r>
              <a:rPr lang="kk-KZ" sz="1100" b="1" dirty="0">
                <a:latin typeface="Times New Roman" panose="02020603050405020304" pitchFamily="18" charset="0"/>
                <a:cs typeface="Times New Roman" panose="02020603050405020304" pitchFamily="18" charset="0"/>
              </a:rPr>
              <a:t>ға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26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27</a:t>
            </a:r>
            <a:r>
              <a:rPr lang="ru-RU" sz="1100" b="1"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тұман</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Түнде және таңертең көктайғақ. Солтүстік-батыстан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5-10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0-2 аяз</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a:t>
            </a:r>
            <a:r>
              <a:rPr lang="kk-KZ" sz="1100">
                <a:latin typeface="Times New Roman" panose="02020603050405020304" pitchFamily="18" charset="0"/>
                <a:cs typeface="Times New Roman" panose="02020603050405020304" pitchFamily="18" charset="0"/>
              </a:rPr>
              <a:t>күндіз 10-12 </a:t>
            </a:r>
            <a:r>
              <a:rPr lang="kk-KZ" sz="1100" dirty="0">
                <a:latin typeface="Times New Roman" panose="02020603050405020304" pitchFamily="18" charset="0"/>
                <a:cs typeface="Times New Roman" panose="02020603050405020304" pitchFamily="18" charset="0"/>
              </a:rPr>
              <a:t>жылы</a:t>
            </a:r>
            <a:r>
              <a:rPr lang="ru-RU" sz="1100" dirty="0">
                <a:latin typeface="Times New Roman" panose="02020603050405020304" pitchFamily="18" charset="0"/>
                <a:cs typeface="Times New Roman" panose="02020603050405020304" pitchFamily="18" charset="0"/>
              </a:rPr>
              <a:t>.</a:t>
            </a:r>
          </a:p>
          <a:p>
            <a:pPr indent="176213" algn="just"/>
            <a:endParaRPr lang="kk-KZ"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28 наурыз</a:t>
            </a:r>
            <a:r>
              <a:rPr lang="kk-KZ" sz="1100" b="1" dirty="0">
                <a:latin typeface="Times New Roman" panose="02020603050405020304" pitchFamily="18" charset="0"/>
                <a:cs typeface="Times New Roman" panose="02020603050405020304" pitchFamily="18" charset="0"/>
              </a:rPr>
              <a:t>ға ауа-райы болжамы</a:t>
            </a:r>
          </a:p>
          <a:p>
            <a:pPr algn="ctr"/>
            <a:r>
              <a:rPr lang="ru-RU" sz="1100" b="1" kern="1400" dirty="0">
                <a:latin typeface="Times New Roman" panose="02020603050405020304" pitchFamily="18" charset="0"/>
                <a:cs typeface="Times New Roman" panose="02020603050405020304" pitchFamily="18" charset="0"/>
              </a:rPr>
              <a:t>27 </a:t>
            </a:r>
            <a:r>
              <a:rPr lang="ru-RU" sz="1100" b="1"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 28 </a:t>
            </a:r>
            <a:r>
              <a:rPr lang="kk-KZ" sz="1100" b="1" kern="1400"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5-10 м/с</a:t>
            </a:r>
            <a:r>
              <a:rPr lang="kk-KZ" sz="1100" dirty="0">
                <a:latin typeface="Times New Roman" panose="02020603050405020304" pitchFamily="18" charset="0"/>
                <a:cs typeface="Times New Roman" panose="02020603050405020304" pitchFamily="18" charset="0"/>
              </a:rPr>
              <a:t>. Ауа температурасы  0-2 жылы.</a:t>
            </a:r>
          </a:p>
          <a:p>
            <a:pPr indent="176213"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11765" y="2311885"/>
            <a:ext cx="4331777" cy="600164"/>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err="1">
                <a:solidFill>
                  <a:prstClr val="black"/>
                </a:solidFill>
                <a:latin typeface="Times New Roman" panose="02020603050405020304" pitchFamily="18" charset="0"/>
                <a:cs typeface="Times New Roman" panose="02020603050405020304" pitchFamily="18" charset="0"/>
              </a:rPr>
              <a:t>жиналуына</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schemeClr val="tx1"/>
                </a:solidFill>
                <a:latin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223062" y="2992495"/>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a:solidFill>
                  <a:prstClr val="black"/>
                </a:solidFill>
                <a:latin typeface="Times New Roman" panose="02020603050405020304" pitchFamily="18" charset="0"/>
                <a:cs typeface="Times New Roman" panose="02020603050405020304" pitchFamily="18" charset="0"/>
              </a:rPr>
              <a:t>1, 2, 3 дәрежелі ҚМЖ ескертуі 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52144</TotalTime>
  <Words>602</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7511</cp:revision>
  <cp:lastPrinted>2025-07-15T07:11:11Z</cp:lastPrinted>
  <dcterms:created xsi:type="dcterms:W3CDTF">2018-03-27T06:03:00Z</dcterms:created>
  <dcterms:modified xsi:type="dcterms:W3CDTF">2026-03-26T07:58:18Z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