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9" d="100"/>
          <a:sy n="89" d="100"/>
        </p:scale>
        <p:origin x="96" y="4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5953569"/>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63623" y="2518907"/>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33591367"/>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a:t>
                      </a:r>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452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95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smtClean="0">
                <a:latin typeface="Times New Roman" panose="02020603050405020304" pitchFamily="18" charset="0"/>
                <a:cs typeface="Times New Roman" panose="02020603050405020304" pitchFamily="18" charset="0"/>
              </a:rPr>
              <a:t>2</a:t>
            </a:r>
            <a:r>
              <a:rPr lang="en-US" altLang="ru-RU" sz="1100" b="1" dirty="0" smtClean="0">
                <a:latin typeface="Times New Roman" panose="02020603050405020304" pitchFamily="18" charset="0"/>
                <a:cs typeface="Times New Roman" panose="02020603050405020304" pitchFamily="18" charset="0"/>
              </a:rPr>
              <a:t>7</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наурыз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наурыз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түнде және таңертең жаңбыр, тұман</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9-11</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19-21</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наурызға ауа-райы болжамы</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наурыз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наурыз</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жаңбыр</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14</a:t>
            </a:r>
            <a:r>
              <a:rPr lang="kk-KZ" sz="1100" dirty="0" smtClean="0">
                <a:solidFill>
                  <a:prstClr val="black"/>
                </a:solidFill>
                <a:latin typeface="Times New Roman" pitchFamily="18" charset="0"/>
                <a:cs typeface="Times New Roman" pitchFamily="18" charset="0"/>
              </a:rPr>
              <a:t>-16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396373"/>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a:t>
            </a:r>
            <a:r>
              <a:rPr lang="kk-KZ" altLang="ru-RU" sz="1000" b="1" i="1" dirty="0" smtClean="0">
                <a:solidFill>
                  <a:srgbClr val="000000"/>
                </a:solidFill>
                <a:latin typeface="Times New Roman" panose="02020603050405020304" pitchFamily="18" charset="0"/>
                <a:cs typeface="Times New Roman" panose="02020603050405020304" pitchFamily="18" charset="0"/>
              </a:rPr>
              <a:t>Г.Е./ </a:t>
            </a:r>
            <a:r>
              <a:rPr lang="kk-KZ" altLang="ru-RU" sz="1000" b="1" i="1" dirty="0">
                <a:solidFill>
                  <a:srgbClr val="000000"/>
                </a:solidFill>
                <a:latin typeface="Times New Roman" panose="02020603050405020304" pitchFamily="18" charset="0"/>
                <a:cs typeface="Times New Roman" panose="02020603050405020304" pitchFamily="18" charset="0"/>
              </a:rPr>
              <a:t>Кадирхан П.М.</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31577</TotalTime>
  <Words>572</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4252</cp:revision>
  <cp:lastPrinted>2021-07-01T07:38:07Z</cp:lastPrinted>
  <dcterms:created xsi:type="dcterms:W3CDTF">2018-03-27T06:03:00Z</dcterms:created>
  <dcterms:modified xsi:type="dcterms:W3CDTF">2026-03-26T06:39:01Z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