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8534153"/>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26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Шығыстан, солтүстік-шығыстан жел соғады, күші 3-8 м/с. Ауа температурасы 0-2, күндіз 13-15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28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9037438"/>
              </p:ext>
            </p:extLst>
          </p:nvPr>
        </p:nvGraphicFramePr>
        <p:xfrm>
          <a:off x="4926188" y="3824771"/>
          <a:ext cx="4779340" cy="2566469"/>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3738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836">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836">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83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728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83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757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83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3764">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25549</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5144</cp:revision>
  <cp:lastPrinted>2021-07-01T03:56:27Z</cp:lastPrinted>
  <dcterms:created xsi:type="dcterms:W3CDTF">2018-03-27T06:03:00Z</dcterms:created>
  <dcterms:modified xsi:type="dcterms:W3CDTF">2026-03-26T08:02:07Z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