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2257913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86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марта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016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28 марта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марта до 20 ч. 28 марта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юго-восточный 7-12 м/с. Температура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0-2, днем 13-15 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29 марта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марта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7-12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0-2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27 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9061376"/>
              </p:ext>
            </p:extLst>
          </p:nvPr>
        </p:nvGraphicFramePr>
        <p:xfrm>
          <a:off x="5028643" y="4409478"/>
          <a:ext cx="4691064" cy="20808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03193" y="2378470"/>
            <a:ext cx="4676885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Э.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34366</TotalTime>
  <Words>570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5570</cp:revision>
  <cp:lastPrinted>2025-12-12T07:56:19Z</cp:lastPrinted>
  <dcterms:created xsi:type="dcterms:W3CDTF">2018-03-27T06:03:00Z</dcterms:created>
  <dcterms:modified xsi:type="dcterms:W3CDTF">2026-03-27T07:26:49Z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