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361541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восточных направлений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 м/с. Температура воздуха ночью 1 мороза-1 тепла, днем 14-16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южных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направлений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2-7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около 3-5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474059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27329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4205</cp:revision>
  <cp:lastPrinted>2021-07-01T03:56:27Z</cp:lastPrinted>
  <dcterms:created xsi:type="dcterms:W3CDTF">2018-03-27T06:03:00Z</dcterms:created>
  <dcterms:modified xsi:type="dcterms:W3CDTF">2026-03-27T06:12:13Z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