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372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241900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00478222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5-10 м/с. Температура воздуха ночью 11-13, днем 26-28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5-10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000240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14373</TotalTime>
  <Words>601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4006</cp:revision>
  <cp:lastPrinted>2021-07-01T03:56:27Z</cp:lastPrinted>
  <dcterms:created xsi:type="dcterms:W3CDTF">2018-03-27T06:03:00Z</dcterms:created>
  <dcterms:modified xsi:type="dcterms:W3CDTF">2026-03-27T07:07:54Z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