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41824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71077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333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ночью и утром временами сильный дождь, гроза, туман. Ветер северо-восточный с переходом на южный 9-14, днем порывы 15-18 м/с. Температура воздуха ночью и днем 11-13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52963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29367</TotalTime>
  <Words>601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4199</cp:revision>
  <cp:lastPrinted>2021-10-15T03:50:29Z</cp:lastPrinted>
  <dcterms:created xsi:type="dcterms:W3CDTF">2018-03-27T06:03:00Z</dcterms:created>
  <dcterms:modified xsi:type="dcterms:W3CDTF">2026-03-27T06:30:50Z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