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0182283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восточный, северо-восточный 9-14 м/с. Температура воздуха ночью 1-3, днем 14-16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0-2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35024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2.816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28590</TotalTime>
  <Words>637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5321</cp:revision>
  <cp:lastPrinted>2021-07-01T03:56:27Z</cp:lastPrinted>
  <dcterms:created xsi:type="dcterms:W3CDTF">2018-03-27T06:03:00Z</dcterms:created>
  <dcterms:modified xsi:type="dcterms:W3CDTF">2026-03-27T06:33:03Z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