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3821" y="-19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марта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0780079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1689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28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марта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ч. 27 марта 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28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марта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Туман. Ветер южный, юго-восточный ночью 5-10, днем 7-12 м/с. Температура воздуха ночью 1 мороза-1 тепла, днем 14-16 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29 марта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28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марта</a:t>
            </a:r>
            <a:r>
              <a:rPr lang="ru-RU" altLang="ru-RU" sz="1100" b="1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29 марта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7-12 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1-3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29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/Т.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Марьина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20844</TotalTime>
  <Words>637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8174</cp:revision>
  <cp:lastPrinted>2021-07-01T03:56:27Z</cp:lastPrinted>
  <dcterms:created xsi:type="dcterms:W3CDTF">2018-03-27T06:03:00Z</dcterms:created>
  <dcterms:modified xsi:type="dcterms:W3CDTF">2026-03-27T06:57:48Z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