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58893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Ветер северо-восточный с переходом на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29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4084" y="228570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262019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27370</TotalTime>
  <Words>676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4653</cp:revision>
  <cp:lastPrinted>2026-02-26T05:59:30Z</cp:lastPrinted>
  <dcterms:created xsi:type="dcterms:W3CDTF">2018-03-27T06:03:00Z</dcterms:created>
  <dcterms:modified xsi:type="dcterms:W3CDTF">2026-03-27T07:02:20Z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