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-2395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36494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8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Ночью и утром на дорогах гололедица. Ветер восточный 3-8 м/с. Температура воздуха ночью 1 мороза – 1 тепла, днем 8-10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29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514965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56190</TotalTime>
  <Words>645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7900</cp:revision>
  <cp:lastPrinted>2025-08-12T06:13:34Z</cp:lastPrinted>
  <dcterms:created xsi:type="dcterms:W3CDTF">2018-03-27T06:03:00Z</dcterms:created>
  <dcterms:modified xsi:type="dcterms:W3CDTF">2026-03-27T06:19:21Z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